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812" y="14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0D3D3-447C-41F5-BEC8-687D2ACC40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41D0F-F690-425D-B7D8-68C255C398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923D76-0B19-4FFA-A65B-7C219AD36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产品\产品资料-图片&amp;视频\9-Food Warmer\J-1 Food Display Warmer\BW100\2500px 无logo\BW100-06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43" y="1364452"/>
            <a:ext cx="2644185" cy="264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26" y="3707904"/>
            <a:ext cx="2612961" cy="255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574" y="3690943"/>
            <a:ext cx="2324166" cy="2589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F:\产品\产品资料-图片&amp;视频\乐百纳单页模板1\炸炉_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4"/>
            <a:ext cx="6858000" cy="113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191827" y="611560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on Black" pitchFamily="2" charset="0"/>
              </a:rPr>
              <a:t>#</a:t>
            </a:r>
            <a:endParaRPr lang="zh-CN" altLang="en-US" dirty="0">
              <a:solidFill>
                <a:srgbClr val="FF0000"/>
              </a:solidFill>
              <a:latin typeface="Aron Black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2062" y="611560"/>
            <a:ext cx="3081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on Black" pitchFamily="2" charset="0"/>
              </a:rPr>
              <a:t>Merchandising Warmer</a:t>
            </a:r>
            <a:endParaRPr lang="zh-CN" altLang="en-US" dirty="0">
              <a:solidFill>
                <a:schemeClr val="bg1"/>
              </a:solidFill>
              <a:latin typeface="Aron Black" pitchFamily="2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14" y="1133620"/>
            <a:ext cx="286056" cy="150113"/>
          </a:xfrm>
          <a:prstGeom prst="rect">
            <a:avLst/>
          </a:prstGeom>
        </p:spPr>
      </p:pic>
      <p:sp>
        <p:nvSpPr>
          <p:cNvPr id="37" name="文本框 28"/>
          <p:cNvSpPr txBox="1"/>
          <p:nvPr/>
        </p:nvSpPr>
        <p:spPr>
          <a:xfrm>
            <a:off x="2780928" y="1979712"/>
            <a:ext cx="4087091" cy="1350864"/>
          </a:xfrm>
          <a:prstGeom prst="rect">
            <a:avLst/>
          </a:prstGeom>
          <a:noFill/>
        </p:spPr>
        <p:txBody>
          <a:bodyPr wrap="square" tIns="72000" bIns="72000" rtlCol="0">
            <a:spAutoFit/>
          </a:bodyPr>
          <a:lstStyle/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6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Adjustable divider rods help food section display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6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Slant-design shelves for better merchandising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6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On/Off toggle switch for lights and heating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6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Temperature range 30~110 ℃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6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Heating indicator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6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High-temp resistant light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6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Available in different sizes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6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Anti-slip rubber feet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26"/>
          <p:cNvSpPr txBox="1"/>
          <p:nvPr/>
        </p:nvSpPr>
        <p:spPr>
          <a:xfrm>
            <a:off x="2773588" y="1187624"/>
            <a:ext cx="1224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Aron Black" pitchFamily="2" charset="0"/>
              </a:rPr>
              <a:t>EHW-100</a:t>
            </a:r>
            <a:endParaRPr lang="zh-CN" altLang="en-US" b="1" dirty="0">
              <a:solidFill>
                <a:srgbClr val="C00000"/>
              </a:solidFill>
              <a:latin typeface="Aron Black" pitchFamily="2" charset="0"/>
            </a:endParaRPr>
          </a:p>
        </p:txBody>
      </p:sp>
      <p:sp>
        <p:nvSpPr>
          <p:cNvPr id="41" name="文本框 27"/>
          <p:cNvSpPr txBox="1"/>
          <p:nvPr/>
        </p:nvSpPr>
        <p:spPr>
          <a:xfrm>
            <a:off x="2791222" y="1560618"/>
            <a:ext cx="34650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latin typeface="Open Sans bold" panose="020B0806030504020204" pitchFamily="34" charset="0"/>
                <a:cs typeface="Open Sans bold" panose="020B0806030504020204" pitchFamily="34" charset="0"/>
              </a:rPr>
              <a:t>Dual Shelf Merchandising Display Warmer</a:t>
            </a:r>
            <a:endParaRPr lang="zh-CN" altLang="en-US" sz="900" b="1" dirty="0">
              <a:latin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878355" y="1907704"/>
            <a:ext cx="38961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84861" y="6516216"/>
          <a:ext cx="5940589" cy="1873662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749030"/>
                <a:gridCol w="1062098"/>
                <a:gridCol w="1126725"/>
                <a:gridCol w="1536283"/>
                <a:gridCol w="1466453"/>
              </a:tblGrid>
              <a:tr h="295618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kern="1200" dirty="0">
                          <a:solidFill>
                            <a:schemeClr val="lt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Model</a:t>
                      </a:r>
                      <a:endParaRPr lang="zh-CN" altLang="en-US" sz="780" b="0" kern="1200" dirty="0">
                        <a:solidFill>
                          <a:schemeClr val="lt1"/>
                        </a:solidFill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122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kern="1200" dirty="0">
                          <a:solidFill>
                            <a:schemeClr val="lt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Description</a:t>
                      </a:r>
                      <a:endParaRPr lang="zh-CN" altLang="en-US" sz="780" b="0" kern="1200" dirty="0">
                        <a:solidFill>
                          <a:schemeClr val="lt1"/>
                        </a:solidFill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dirty="0" smtClean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Power</a:t>
                      </a:r>
                      <a:endParaRPr lang="en-US" altLang="zh-CN" sz="780" b="0" dirty="0" smtClean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Product</a:t>
                      </a:r>
                      <a:r>
                        <a:rPr lang="en-US" altLang="zh-CN" sz="780" b="0" baseline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(</a:t>
                      </a:r>
                      <a:r>
                        <a:rPr lang="en-US" altLang="zh-CN" sz="780" b="0" dirty="0" err="1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WxDxH</a:t>
                      </a:r>
                      <a:r>
                        <a:rPr lang="en-US" altLang="zh-CN" sz="780" b="0" dirty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)</a:t>
                      </a:r>
                      <a:endParaRPr lang="en-US" altLang="zh-CN" sz="780" b="0" dirty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Packing(</a:t>
                      </a:r>
                      <a:r>
                        <a:rPr lang="en-US" altLang="zh-CN" sz="780" b="0" dirty="0" err="1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WxDxH</a:t>
                      </a: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)</a:t>
                      </a:r>
                      <a:endParaRPr lang="en-US" altLang="zh-CN" sz="780" b="0" dirty="0" smtClean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algn="ctr">
                        <a:lnSpc>
                          <a:spcPts val="850"/>
                        </a:lnSpc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EHW-100</a:t>
                      </a:r>
                      <a:endParaRPr lang="en-US" altLang="zh-CN" sz="78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2168W/10A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1016x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40x 25x 33.5 inch</a:t>
                      </a:r>
                      <a:endParaRPr lang="zh-CN" altLang="en-US" sz="78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1060x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42x 26x 35inch</a:t>
                      </a:r>
                      <a:endParaRPr lang="zh-CN" altLang="en-US" sz="78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+mn-ea"/>
                        </a:rPr>
                        <a:t>EHW-</a:t>
                      </a: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120</a:t>
                      </a:r>
                      <a:endParaRPr lang="en-US" altLang="zh-CN" sz="78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2168W/10A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1216x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48x 25x 33.5 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1260x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50x 26x 35inch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+mn-ea"/>
                        </a:rPr>
                        <a:t>EHW-</a:t>
                      </a: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150</a:t>
                      </a:r>
                      <a:endParaRPr lang="en-US" altLang="zh-CN" sz="78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2968W/15A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1516x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60x 25x 33.5 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1560x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61x 26x 35inch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+mn-ea"/>
                        </a:rPr>
                        <a:t>EHW-</a:t>
                      </a: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180</a:t>
                      </a:r>
                      <a:endParaRPr lang="en-US" altLang="zh-CN" sz="78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2968W/15A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1816x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71.5x 25x 33.5 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1860x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73x 26x 35inch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801</Words>
  <Application>WPS 表格</Application>
  <PresentationFormat>全屏显示(4:3)</PresentationFormat>
  <Paragraphs>75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9" baseType="lpstr">
      <vt:lpstr>Arial</vt:lpstr>
      <vt:lpstr>宋体</vt:lpstr>
      <vt:lpstr>Wingdings</vt:lpstr>
      <vt:lpstr>Aron Black</vt:lpstr>
      <vt:lpstr>苹方-简</vt:lpstr>
      <vt:lpstr>Open Sans</vt:lpstr>
      <vt:lpstr>Open Sans bold</vt:lpstr>
      <vt:lpstr>Traditional Arabic</vt:lpstr>
      <vt:lpstr>Calibri</vt:lpstr>
      <vt:lpstr>Helvetica Neue</vt:lpstr>
      <vt:lpstr>Thonburi</vt:lpstr>
      <vt:lpstr>微软雅黑</vt:lpstr>
      <vt:lpstr>汉仪旗黑</vt:lpstr>
      <vt:lpstr>宋体</vt:lpstr>
      <vt:lpstr>Arial Unicode MS</vt:lpstr>
      <vt:lpstr>汉仪书宋二KW</vt:lpstr>
      <vt:lpstr>Traditional Arabic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一土它小泡芙</cp:lastModifiedBy>
  <cp:revision>76</cp:revision>
  <dcterms:created xsi:type="dcterms:W3CDTF">2026-06-17T17:34:58Z</dcterms:created>
  <dcterms:modified xsi:type="dcterms:W3CDTF">2026-06-17T17:34:58Z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0238B4F3CB749EB4C2DA326ABB5E8F61_42</vt:lpwstr>
  </property>
  <property fmtid="{D5CDD505-2E9C-101B-9397-08002B2CF9AE}" pid="3" name="KSOProductBuildVer">
    <vt:lpwstr>2052-12.1.25869.25869</vt:lpwstr>
  </property>
</Properties>
</file>