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8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Pc-20231220shzn\00产品共享图库\09-Food-Warmer&amp;Holding-Cabinet-保温设备\BW120\2500px\BW120-0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0" y="1208676"/>
            <a:ext cx="2608886" cy="260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10" y="3563888"/>
            <a:ext cx="2855354" cy="267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F:\产品\产品资料-图片&amp;视频\乐百纳单页模板1\炸炉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"/>
            <a:ext cx="6858000" cy="113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91827" y="611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062" y="611560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on Black" pitchFamily="2" charset="0"/>
              </a:rPr>
              <a:t>Merchandising Warmer</a:t>
            </a:r>
            <a:endParaRPr lang="zh-CN" altLang="en-US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" y="1133620"/>
            <a:ext cx="286056" cy="150113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764884" y="2117397"/>
            <a:ext cx="4176464" cy="1350864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Adjustable divider rods help food section display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Slant-design shelves for better merchandising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On/Off toggle switch for lights and heating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Temperature range 30~110 ℃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Heating indicator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High-temp resistant light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different sizes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5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rubber feet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757805" y="1331595"/>
            <a:ext cx="1241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Aron Black" pitchFamily="2" charset="0"/>
              </a:rPr>
              <a:t>EHW-120</a:t>
            </a:r>
            <a:endParaRPr lang="zh-CN" altLang="en-US" b="1" dirty="0">
              <a:solidFill>
                <a:srgbClr val="C0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764884" y="1747342"/>
            <a:ext cx="35408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Dual Shelf Merchandising Display Warmer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862311" y="2045389"/>
            <a:ext cx="366303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5" y="3707904"/>
            <a:ext cx="2223457" cy="258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84861" y="6516216"/>
          <a:ext cx="5940589" cy="1873662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749030"/>
                <a:gridCol w="1062098"/>
                <a:gridCol w="1126725"/>
                <a:gridCol w="1536283"/>
                <a:gridCol w="1466453"/>
              </a:tblGrid>
              <a:tr h="29561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Description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78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Packing(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EHW-100</a:t>
                      </a:r>
                      <a:endParaRPr lang="en-US" altLang="zh-CN" sz="78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40x 25x 33.5 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42x 26x 35inch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48x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60x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61x 26x 35inch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71.5x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73x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WPS 表格</Application>
  <PresentationFormat>全屏显示(4:3)</PresentationFormat>
  <Paragraphs>75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</vt:lpstr>
      <vt:lpstr>Open Sans bold</vt:lpstr>
      <vt:lpstr>Traditional Arabic</vt:lpstr>
      <vt:lpstr>Calibri</vt:lpstr>
      <vt:lpstr>Helvetica Neue</vt:lpstr>
      <vt:lpstr>Thonburi</vt:lpstr>
      <vt:lpstr>微软雅黑</vt:lpstr>
      <vt:lpstr>汉仪旗黑</vt:lpstr>
      <vt:lpstr>宋体</vt:lpstr>
      <vt:lpstr>Arial Unicode MS</vt:lpstr>
      <vt:lpstr>汉仪书宋二KW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79</cp:revision>
  <dcterms:created xsi:type="dcterms:W3CDTF">2026-06-17T17:34:46Z</dcterms:created>
  <dcterms:modified xsi:type="dcterms:W3CDTF">2026-06-17T17:34:46Z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0EDD60E90551C5A0B6DA326A922120DB_42</vt:lpwstr>
  </property>
  <property fmtid="{D5CDD505-2E9C-101B-9397-08002B2CF9AE}" pid="3" name="KSOProductBuildVer">
    <vt:lpwstr>2052-12.1.25869.25869</vt:lpwstr>
  </property>
</Properties>
</file>