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8686" autoAdjust="0"/>
  </p:normalViewPr>
  <p:slideViewPr>
    <p:cSldViewPr showGuides="1">
      <p:cViewPr>
        <p:scale>
          <a:sx n="100" d="100"/>
          <a:sy n="100" d="100"/>
        </p:scale>
        <p:origin x="-3245" y="10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D3D3-447C-41F5-BEC8-687D2ACC40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1D0F-F690-425D-B7D8-68C255C398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23D76-0B19-4FFA-A65B-7C219AD36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产品\产品资料-图片&amp;视频\乐百纳单页模板1\WB-JB03_0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700"/>
            <a:ext cx="6858000" cy="169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26803" y="985247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on Black" pitchFamily="2" charset="0"/>
              </a:rPr>
              <a:t>#</a:t>
            </a:r>
            <a:endParaRPr lang="zh-CN" altLang="en-US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1345" y="954469"/>
            <a:ext cx="3121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Aron Black" pitchFamily="2" charset="0"/>
              </a:rPr>
              <a:t>Chicken Roll Machine</a:t>
            </a:r>
            <a:endParaRPr lang="zh-CN" altLang="en-US" sz="2000" dirty="0">
              <a:solidFill>
                <a:schemeClr val="bg1"/>
              </a:solidFill>
              <a:latin typeface="Aron Black" pitchFamily="2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7" y="1691679"/>
            <a:ext cx="286056" cy="140415"/>
          </a:xfrm>
          <a:prstGeom prst="rect">
            <a:avLst/>
          </a:prstGeom>
        </p:spPr>
      </p:pic>
      <p:sp>
        <p:nvSpPr>
          <p:cNvPr id="37" name="文本框 28"/>
          <p:cNvSpPr txBox="1"/>
          <p:nvPr/>
        </p:nvSpPr>
        <p:spPr>
          <a:xfrm>
            <a:off x="2669236" y="2992892"/>
            <a:ext cx="4087091" cy="1354327"/>
          </a:xfrm>
          <a:prstGeom prst="rect">
            <a:avLst/>
          </a:prstGeom>
          <a:noFill/>
        </p:spPr>
        <p:txBody>
          <a:bodyPr wrap="square" tIns="72000" bIns="72000" rtlCol="0">
            <a:spAutoFit/>
          </a:bodyPr>
          <a:lstStyle/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Stainless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steel construction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Press style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 for high efficiency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Triple-cavity cast aluminum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molds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Simultaneous cooking of 3 chicken rolls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Thermostat control 50–300°C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Dual S/S 304 heating elements (upper &amp; lower)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 switch with heating indicator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Anti-slip rubber feet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26"/>
          <p:cNvSpPr txBox="1"/>
          <p:nvPr/>
        </p:nvSpPr>
        <p:spPr>
          <a:xfrm>
            <a:off x="2614226" y="1984780"/>
            <a:ext cx="970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on Black" pitchFamily="2" charset="0"/>
              </a:rPr>
              <a:t>EBM-3</a:t>
            </a:r>
            <a:endParaRPr lang="en-US" altLang="zh-CN" b="1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41" name="文本框 27"/>
          <p:cNvSpPr txBox="1"/>
          <p:nvPr/>
        </p:nvSpPr>
        <p:spPr>
          <a:xfrm>
            <a:off x="2637142" y="2436734"/>
            <a:ext cx="3465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Triple-cavity </a:t>
            </a:r>
            <a:r>
              <a:rPr lang="en-US" altLang="zh-CN" sz="900" b="1" dirty="0">
                <a:latin typeface="Open Sans bold" panose="020B0806030504020204" pitchFamily="34" charset="0"/>
                <a:cs typeface="Open Sans bold" panose="020B0806030504020204" pitchFamily="34" charset="0"/>
              </a:rPr>
              <a:t>Chicken Roll </a:t>
            </a:r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Press Machine</a:t>
            </a:r>
            <a:endParaRPr lang="zh-CN" altLang="en-US" sz="900" b="1" dirty="0">
              <a:latin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708298" y="2835747"/>
            <a:ext cx="38961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表格 38"/>
          <p:cNvGraphicFramePr>
            <a:graphicFrameLocks noGrp="1"/>
          </p:cNvGraphicFramePr>
          <p:nvPr/>
        </p:nvGraphicFramePr>
        <p:xfrm>
          <a:off x="722447" y="7596336"/>
          <a:ext cx="5540894" cy="679364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674443"/>
                <a:gridCol w="688218"/>
                <a:gridCol w="529924"/>
                <a:gridCol w="1299305"/>
                <a:gridCol w="1183841"/>
                <a:gridCol w="1165163"/>
              </a:tblGrid>
              <a:tr h="335878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  <a:endParaRPr lang="zh-CN" altLang="en-US" sz="85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12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Voltage</a:t>
                      </a:r>
                      <a:endParaRPr lang="en-US" altLang="zh-CN" sz="85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Power</a:t>
                      </a:r>
                      <a:endParaRPr lang="en-US" altLang="zh-CN" sz="85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Temperature Range</a:t>
                      </a:r>
                      <a:endParaRPr lang="en-US" altLang="zh-CN" sz="85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Product</a:t>
                      </a:r>
                      <a:r>
                        <a:rPr lang="en-US" altLang="zh-CN" sz="85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(WxDxH</a:t>
                      </a:r>
                      <a:r>
                        <a:rPr lang="en-US" altLang="zh-CN" sz="850" b="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85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Package</a:t>
                      </a:r>
                      <a:r>
                        <a:rPr lang="en-US" altLang="zh-CN" sz="85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(WxDxH)</a:t>
                      </a:r>
                      <a:endParaRPr lang="en-US" altLang="zh-CN" sz="85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422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EBM-3</a:t>
                      </a:r>
                      <a:endParaRPr lang="en-US" altLang="zh-CN" sz="85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240V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1800</a:t>
                      </a:r>
                      <a:r>
                        <a:rPr lang="en-US" altLang="zh-CN" sz="85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</a:t>
                      </a:r>
                      <a:r>
                        <a:rPr lang="en-US" altLang="zh-CN" sz="85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W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50°C -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300°C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321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x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377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x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258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mm</a:t>
                      </a:r>
                      <a:endParaRPr lang="en-US" altLang="zh-CN" sz="85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13x 15x 10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inch</a:t>
                      </a:r>
                      <a:endParaRPr lang="en-US" altLang="zh-CN" sz="85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370x 425x 310mm</a:t>
                      </a:r>
                      <a:endParaRPr lang="en-US" altLang="zh-CN" sz="85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15x</a:t>
                      </a:r>
                      <a:r>
                        <a:rPr lang="en-US" altLang="zh-CN" sz="85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17x 12 </a:t>
                      </a:r>
                      <a:r>
                        <a:rPr lang="en-US" altLang="zh-CN" sz="85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inch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 descr="/Users/kitty/Documents/New model order and status/Rebenet/UPdated/New sample/2026新/新产品补充资料/EBM-3/EBM-3-04.jpgEBM-3-04"/>
          <p:cNvPicPr>
            <a:picLocks noChangeAspect="1" noChangeArrowheads="1"/>
          </p:cNvPicPr>
          <p:nvPr/>
        </p:nvPicPr>
        <p:blipFill>
          <a:blip r:embed="rId4"/>
          <a:srcRect t="9" b="9"/>
          <a:stretch>
            <a:fillRect/>
          </a:stretch>
        </p:blipFill>
        <p:spPr bwMode="auto">
          <a:xfrm>
            <a:off x="51711" y="1935114"/>
            <a:ext cx="2633836" cy="263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261" y="4671784"/>
            <a:ext cx="1563120" cy="1309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417" y="6165577"/>
            <a:ext cx="1507964" cy="121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43" y="4568950"/>
            <a:ext cx="1348783" cy="151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7" y="6190458"/>
            <a:ext cx="1409174" cy="132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 descr="Benchstar-Logo-Ligh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840" y="229235"/>
            <a:ext cx="2769870" cy="7353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75" y="8422005"/>
            <a:ext cx="6679565" cy="640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WPS 表格</Application>
  <PresentationFormat>全屏显示(4:3)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Aron Black</vt:lpstr>
      <vt:lpstr>苹方-简</vt:lpstr>
      <vt:lpstr>Open Sans bold</vt:lpstr>
      <vt:lpstr>Open Sans</vt:lpstr>
      <vt:lpstr>Traditional Arabic</vt:lpstr>
      <vt:lpstr>Calibri</vt:lpstr>
      <vt:lpstr>Helvetica Neue</vt:lpstr>
      <vt:lpstr>汉仪书宋二KW</vt:lpstr>
      <vt:lpstr>Thonburi</vt:lpstr>
      <vt:lpstr>微软雅黑</vt:lpstr>
      <vt:lpstr>汉仪旗黑</vt:lpstr>
      <vt:lpstr>宋体</vt:lpstr>
      <vt:lpstr>Arial Unicode MS</vt:lpstr>
      <vt:lpstr>Traditional Arabic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一土它小泡芙</cp:lastModifiedBy>
  <cp:revision>87</cp:revision>
  <dcterms:created xsi:type="dcterms:W3CDTF">2026-09-22T09:30:48Z</dcterms:created>
  <dcterms:modified xsi:type="dcterms:W3CDTF">2026-09-22T09:30:48Z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91A9A9E6299A295972DE376AA7BFFE20_42</vt:lpwstr>
  </property>
</Properties>
</file>