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414" y="13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0D3D3-447C-41F5-BEC8-687D2ACC40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41D0F-F690-425D-B7D8-68C255C398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23D76-0B19-4FFA-A65B-7C219AD36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产品\产品资料-图片&amp;视频\乐百纳单页模板1\WB-JB03_0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700"/>
            <a:ext cx="6858000" cy="169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126803" y="913239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on Black" pitchFamily="2" charset="0"/>
              </a:rPr>
              <a:t>#</a:t>
            </a:r>
            <a:endParaRPr lang="zh-CN" altLang="en-US" dirty="0">
              <a:solidFill>
                <a:srgbClr val="FF0000"/>
              </a:solidFill>
              <a:latin typeface="Aron Black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1345" y="882461"/>
            <a:ext cx="2156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on Black" pitchFamily="2" charset="0"/>
              </a:rPr>
              <a:t>Omelet </a:t>
            </a:r>
            <a:r>
              <a:rPr lang="en-US" altLang="zh-CN" sz="2000" dirty="0" smtClean="0">
                <a:solidFill>
                  <a:schemeClr val="bg1"/>
                </a:solidFill>
                <a:latin typeface="Aron Black" pitchFamily="2" charset="0"/>
              </a:rPr>
              <a:t>Maker</a:t>
            </a:r>
            <a:endParaRPr lang="zh-CN" altLang="en-US" sz="2000" dirty="0">
              <a:solidFill>
                <a:schemeClr val="bg1"/>
              </a:solidFill>
              <a:latin typeface="Aron Black" pitchFamily="2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47" y="1691679"/>
            <a:ext cx="286056" cy="140415"/>
          </a:xfrm>
          <a:prstGeom prst="rect">
            <a:avLst/>
          </a:prstGeom>
        </p:spPr>
      </p:pic>
      <p:sp>
        <p:nvSpPr>
          <p:cNvPr id="37" name="文本框 28"/>
          <p:cNvSpPr txBox="1"/>
          <p:nvPr/>
        </p:nvSpPr>
        <p:spPr>
          <a:xfrm>
            <a:off x="2672468" y="2971526"/>
            <a:ext cx="4087091" cy="2248546"/>
          </a:xfrm>
          <a:prstGeom prst="rect">
            <a:avLst/>
          </a:prstGeom>
          <a:noFill/>
        </p:spPr>
        <p:txBody>
          <a:bodyPr wrap="square" tIns="72000" bIns="72000" rtlCol="0">
            <a:spAutoFit/>
          </a:bodyPr>
          <a:lstStyle/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Cast aluminum plate with anodized surface for fast, even heating 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Press-type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cooking system 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</a:t>
            </a:r>
            <a:r>
              <a:rPr lang="en-US" altLang="zh-CN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omelettes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parathas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crepes and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tortillas 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8" (209 mm) lower circular mold 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Temperature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range 50°C – 220°C 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Digital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control for precise time and temperature settings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Two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adjustable pre-set cooking times improve efficiency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S/S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304 heating element on 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upper and lower plates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Overflow design ensures uniform batter thickness 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Easy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access to reset rod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140°C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manual reset safety thermostat 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Cooling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fan for control area 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Top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plate opens up to 90°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3"/>
              </a:buBlip>
            </a:pP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Anti-slip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rubber feet 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26"/>
          <p:cNvSpPr txBox="1"/>
          <p:nvPr/>
        </p:nvSpPr>
        <p:spPr>
          <a:xfrm>
            <a:off x="2649552" y="1970420"/>
            <a:ext cx="10007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on Black" pitchFamily="2" charset="0"/>
              </a:rPr>
              <a:t>EOM-S</a:t>
            </a:r>
            <a:endParaRPr lang="zh-CN" altLang="en-US" b="1" dirty="0">
              <a:solidFill>
                <a:srgbClr val="FF0000"/>
              </a:solidFill>
              <a:latin typeface="Aron Black" pitchFamily="2" charset="0"/>
            </a:endParaRPr>
          </a:p>
        </p:txBody>
      </p:sp>
      <p:sp>
        <p:nvSpPr>
          <p:cNvPr id="41" name="文本框 27"/>
          <p:cNvSpPr txBox="1"/>
          <p:nvPr/>
        </p:nvSpPr>
        <p:spPr>
          <a:xfrm>
            <a:off x="2649552" y="2411760"/>
            <a:ext cx="34650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latin typeface="Open Sans bold" panose="020B0806030504020204" pitchFamily="34" charset="0"/>
                <a:cs typeface="Open Sans bold" panose="020B0806030504020204" pitchFamily="34" charset="0"/>
              </a:rPr>
              <a:t>Multi-function </a:t>
            </a:r>
            <a:r>
              <a:rPr lang="en-US" altLang="zh-CN" sz="900" b="1" dirty="0" smtClean="0">
                <a:latin typeface="Open Sans bold" panose="020B0806030504020204" pitchFamily="34" charset="0"/>
                <a:cs typeface="Open Sans bold" panose="020B0806030504020204" pitchFamily="34" charset="0"/>
              </a:rPr>
              <a:t>Press </a:t>
            </a:r>
            <a:r>
              <a:rPr lang="en-US" altLang="zh-CN" sz="900" b="1" dirty="0">
                <a:latin typeface="Open Sans bold" panose="020B0806030504020204" pitchFamily="34" charset="0"/>
                <a:cs typeface="Open Sans bold" panose="020B0806030504020204" pitchFamily="34" charset="0"/>
              </a:rPr>
              <a:t>Omelet </a:t>
            </a:r>
            <a:r>
              <a:rPr lang="en-US" altLang="zh-CN" sz="900" b="1" dirty="0" smtClean="0">
                <a:latin typeface="Open Sans bold" panose="020B0806030504020204" pitchFamily="34" charset="0"/>
                <a:cs typeface="Open Sans bold" panose="020B0806030504020204" pitchFamily="34" charset="0"/>
              </a:rPr>
              <a:t>Maker</a:t>
            </a:r>
            <a:endParaRPr lang="zh-CN" altLang="en-US" sz="900" b="1" dirty="0">
              <a:latin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743624" y="2771800"/>
            <a:ext cx="38961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表格 38"/>
          <p:cNvGraphicFramePr>
            <a:graphicFrameLocks noGrp="1"/>
          </p:cNvGraphicFramePr>
          <p:nvPr/>
        </p:nvGraphicFramePr>
        <p:xfrm>
          <a:off x="722447" y="7164288"/>
          <a:ext cx="5523277" cy="790287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672299"/>
                <a:gridCol w="623214"/>
                <a:gridCol w="591055"/>
                <a:gridCol w="1295174"/>
                <a:gridCol w="1180077"/>
                <a:gridCol w="1161458"/>
              </a:tblGrid>
              <a:tr h="391418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850" b="0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Model</a:t>
                      </a:r>
                      <a:endParaRPr lang="zh-CN" altLang="en-US" sz="850" b="0" kern="1200" dirty="0">
                        <a:solidFill>
                          <a:schemeClr val="lt1"/>
                        </a:solidFill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12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Voltage</a:t>
                      </a:r>
                      <a:endParaRPr lang="en-US" altLang="zh-CN" sz="850" b="0" dirty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Power</a:t>
                      </a:r>
                      <a:endParaRPr lang="en-US" altLang="zh-CN" sz="850" b="0" dirty="0" smtClean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Temperature Range</a:t>
                      </a:r>
                      <a:endParaRPr lang="en-US" altLang="zh-CN" sz="850" b="0" dirty="0" smtClean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Product</a:t>
                      </a:r>
                      <a:r>
                        <a:rPr lang="en-US" altLang="zh-CN" sz="850" b="0" baseline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(WxDxH</a:t>
                      </a:r>
                      <a:r>
                        <a:rPr lang="en-US" altLang="zh-CN" sz="850" b="0" dirty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  <a:endParaRPr lang="en-US" altLang="zh-CN" sz="850" b="0" dirty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Package</a:t>
                      </a:r>
                      <a:r>
                        <a:rPr lang="en-US" altLang="zh-CN" sz="850" b="0" baseline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CN" sz="85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(WxDxH)</a:t>
                      </a:r>
                      <a:endParaRPr lang="en-US" altLang="zh-CN" sz="850" b="0" dirty="0" smtClean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3988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EOM-S</a:t>
                      </a:r>
                      <a:endParaRPr lang="en-US" altLang="zh-CN" sz="85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</a:t>
                      </a: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240V</a:t>
                      </a:r>
                      <a:endParaRPr lang="zh-CN" altLang="en-US" sz="85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1980</a:t>
                      </a:r>
                      <a:r>
                        <a:rPr lang="en-US" altLang="zh-CN" sz="85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W</a:t>
                      </a:r>
                      <a:endParaRPr lang="zh-CN" altLang="en-US" sz="85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50°C - 220°C</a:t>
                      </a:r>
                      <a:endParaRPr lang="zh-CN" altLang="en-US" sz="85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316 x 410 x 218 mm</a:t>
                      </a:r>
                      <a:endParaRPr lang="en-US" altLang="zh-CN" sz="85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12x 16x 9 inch</a:t>
                      </a:r>
                      <a:endParaRPr lang="en-US" altLang="zh-CN" sz="85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355x 470x 260 mm</a:t>
                      </a:r>
                      <a:endParaRPr lang="en-US" altLang="zh-CN" sz="85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85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14x</a:t>
                      </a:r>
                      <a:r>
                        <a:rPr lang="en-US" altLang="zh-CN" sz="85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19x 10 inch</a:t>
                      </a:r>
                      <a:endParaRPr lang="zh-CN" altLang="en-US" sz="85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49" y="5364088"/>
            <a:ext cx="1728862" cy="1353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577" y="5486873"/>
            <a:ext cx="1848845" cy="123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F:\产品\产品资料-图片&amp;视频\8-Snack Machine\I-5 Commercial Crepe Maker\PG-OMS\无商标\PG-OMS-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27" y="2353661"/>
            <a:ext cx="2641192" cy="264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产品\产品资料-图片&amp;视频\8-Snack Machine\I-5 Commercial Crepe Maker\PG-OMS\无商标\PG-OMS-06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6" b="13085"/>
          <a:stretch>
            <a:fillRect/>
          </a:stretch>
        </p:blipFill>
        <p:spPr bwMode="auto">
          <a:xfrm>
            <a:off x="4581128" y="5447413"/>
            <a:ext cx="1831205" cy="131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 descr="Benchstar-Logo-Ligh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840" y="229235"/>
            <a:ext cx="2769870" cy="735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375" y="8422005"/>
            <a:ext cx="6679565" cy="640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754</Words>
  <Application>WPS 表格</Application>
  <PresentationFormat>全屏显示(4:3)</PresentationFormat>
  <Paragraphs>48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9" baseType="lpstr">
      <vt:lpstr>Arial</vt:lpstr>
      <vt:lpstr>宋体</vt:lpstr>
      <vt:lpstr>Wingdings</vt:lpstr>
      <vt:lpstr>Aron Black</vt:lpstr>
      <vt:lpstr>苹方-简</vt:lpstr>
      <vt:lpstr>Open Sans bold</vt:lpstr>
      <vt:lpstr>Open Sans</vt:lpstr>
      <vt:lpstr>Traditional Arabic</vt:lpstr>
      <vt:lpstr>Calibri</vt:lpstr>
      <vt:lpstr>Helvetica Neue</vt:lpstr>
      <vt:lpstr>汉仪书宋二KW</vt:lpstr>
      <vt:lpstr>Thonburi</vt:lpstr>
      <vt:lpstr>微软雅黑</vt:lpstr>
      <vt:lpstr>汉仪旗黑</vt:lpstr>
      <vt:lpstr>宋体</vt:lpstr>
      <vt:lpstr>Arial Unicode MS</vt:lpstr>
      <vt:lpstr>Traditional Arabic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一土它小泡芙</cp:lastModifiedBy>
  <cp:revision>78</cp:revision>
  <dcterms:created xsi:type="dcterms:W3CDTF">2026-09-22T09:28:09Z</dcterms:created>
  <dcterms:modified xsi:type="dcterms:W3CDTF">2026-09-22T09:28:09Z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2052-12.1.26026.26026</vt:lpwstr>
  </property>
  <property fmtid="{D5CDD505-2E9C-101B-9397-08002B2CF9AE}" pid="3" name="ICV">
    <vt:lpwstr>05C88261F33CF47F59E0376A0022025A_42</vt:lpwstr>
  </property>
</Properties>
</file>